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CE071-2DBE-437D-A18E-05F7A1792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BD4BE3-DD27-4C9D-BA7D-E343CE3A1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A44693-DF39-400A-B5D6-3C8E74FBE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696800-EB04-4E62-9281-08359AD7E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DA16DF-9456-4476-8B7E-4F4639A4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30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65177-9692-4272-8811-C3E4BA296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883C61-A1A7-45F4-BFC2-3806939CA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382146-AE04-415B-A727-8E247E7B4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9E8A14-B543-4658-99BD-C95F50439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A96C47-2CD2-4D1A-9B09-61E2DCCF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88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CF8A25-C6FC-4139-966E-62F40F014E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FD4EE6-CAD2-4085-B438-15F97701C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39E586-5FFE-42DC-8F70-DE1448B6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DE3274-47C5-4D64-8E36-C41F9F3CA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BD513E-6E74-427A-8F1F-36052C748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2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D004E-377D-4000-A536-01A1D8DA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69997A-3A37-4B5D-9558-7A14F988F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2AC1B9-1521-442D-8F18-DAC3C119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165603-98AE-4AD1-A955-7E1C85DD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13DB6B-FB6F-4716-87A2-132108D69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12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7CEFA-F80E-4398-AE54-5619D0E6A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8B02C0-E9BD-4C6B-B33E-86F4252B8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F01B8E-2D0B-40AE-9E7C-8B6AE8C4E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CE1B0E-D4C1-4A8E-838E-4C1C0FB97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3A2DBE-7104-4C02-9C3D-211900D7E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0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546CD-7D43-4F09-B9B6-CB9A1BC5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D492EE-AF1B-4984-A15D-B138FBDB5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AFB855-F23B-4F84-9C21-7F0868FA2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1838E3-7C76-4943-8685-97B97573C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1639AE-CC22-4C66-ABA5-21DF27BF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267D3E-89F0-4618-B08B-46DD4802F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2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C1C41-3075-4D7F-8CEB-64F85B7CF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670408-1D89-4AB8-9284-97AB67623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BBD686-6E2B-4CA4-99DD-E37EA88A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41AB25-8BA6-4BBF-B9EE-213543418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8874A50-7045-4D88-BF44-7EDCDA6C6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815A19-EF43-4876-821D-A89C4A11B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C0CAFD-6B5C-4ACC-A8C7-29068B12E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0EDDFA9-6B21-4167-9351-DB19178F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85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457D8-1C27-4235-A705-8A443C99A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C650688-9A53-45B6-9342-0F6BB694A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89F40A-B9E6-4C3F-BD97-442900D35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161B75-EA92-4ABB-B00F-CA36E36B7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6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1E188E-DE84-42BC-8122-B84ADA5F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D74C13-63D8-4E98-8137-56CC6C88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D0E041-8979-4BE3-A0E3-E9AF9B257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04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7BFBD-7816-407E-8949-3E2277401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261598-66D2-4190-9C3D-43DB06F17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72ABD8-C88C-462B-A747-3EEBFFCEA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D27A24-A919-45F0-BD1C-5BF2E6A2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AF97ED-727E-49A5-A1A1-A01CCD79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2FE4CC-9A56-43A3-B84B-27FDFE660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3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1D067-8513-4F85-B2C5-4DB5A250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541C50-A87A-4659-AABB-297CD5DA8C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052364-A30E-49D3-93DE-8C9BAC418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5EE6B0-6C46-4EFF-8F6A-0AD33C04F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9578AD-D366-45DE-A350-B2E5EACFC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628517-C526-4FB2-B702-4059C6B2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6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4B43A3-7EC5-45A4-A64F-3C9E6AB74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2DEE54-8E14-4681-934E-CAE2320E5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48E231-145A-442C-9197-1353B9D02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9B9207-0036-446A-86F3-2E98882F5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6BA625-8D35-4BB4-8BD7-3F6FA0036E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1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A2F4B9A2-D890-445A-8097-502458C28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DA4C9D03-F991-4911-A6DA-A552E3ECC7F3}"/>
              </a:ext>
            </a:extLst>
          </p:cNvPr>
          <p:cNvSpPr txBox="1">
            <a:spLocks/>
          </p:cNvSpPr>
          <p:nvPr/>
        </p:nvSpPr>
        <p:spPr>
          <a:xfrm>
            <a:off x="2519735" y="1899366"/>
            <a:ext cx="8420100" cy="21318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Titulo de la Ponencia</a:t>
            </a:r>
            <a:endParaRPr lang="es-EC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ubtítulo 13">
            <a:extLst>
              <a:ext uri="{FF2B5EF4-FFF2-40B4-BE49-F238E27FC236}">
                <a16:creationId xmlns:a16="http://schemas.microsoft.com/office/drawing/2014/main" id="{FB7A02C0-BC39-418B-9C5E-35E01E5F8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5035" y="4804273"/>
            <a:ext cx="7429500" cy="1089212"/>
          </a:xfrm>
        </p:spPr>
        <p:txBody>
          <a:bodyPr/>
          <a:lstStyle/>
          <a:p>
            <a:pPr algn="ctr"/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Nombres y apellidos de los autores</a:t>
            </a:r>
            <a:endParaRPr lang="es-EC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03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A7A14A8-EB9F-447B-AB28-B55946611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DA057D9-F2DD-47EF-BC93-FF95990BA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188" y="1820898"/>
            <a:ext cx="8911687" cy="1280890"/>
          </a:xfrm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Introducción</a:t>
            </a:r>
            <a:endParaRPr lang="es-EC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CD6C4C-B89D-4557-B1CA-7DE262CD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8188" y="3429000"/>
            <a:ext cx="8915400" cy="3777622"/>
          </a:xfrm>
        </p:spPr>
        <p:txBody>
          <a:bodyPr/>
          <a:lstStyle/>
          <a:p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Presenta de manera concisa la importancia y propósito del trabajo; su origen y antecedentes teóricos y prácticos, con una contextualización general del tema. Presentándola desde los aspectos generales al especifico. </a:t>
            </a:r>
            <a:endParaRPr lang="es-EC" sz="1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4155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6F3DDB7-FF6A-46FC-8AE0-8B462BCAF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57D31B8-D9C9-4200-9B04-890362BC1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632639"/>
            <a:ext cx="8911687" cy="128089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Objetivo General</a:t>
            </a:r>
            <a:br>
              <a:rPr lang="es-ES" b="1" dirty="0">
                <a:solidFill>
                  <a:schemeClr val="accent6">
                    <a:lumMod val="50000"/>
                  </a:schemeClr>
                </a:solidFill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FCCBB4-3869-4B0F-87F5-AED7249F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080378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Objetivos Específicos</a:t>
            </a:r>
          </a:p>
          <a:p>
            <a:pPr marL="457209" indent="-457209">
              <a:buAutoNum type="arabicPeriod"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Objetivo Específico</a:t>
            </a:r>
          </a:p>
          <a:p>
            <a:pPr marL="457209" indent="-457209">
              <a:buAutoNum type="arabicPeriod"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Los objetivos de la investigación se formulan para concretar y especificar tareas a realizar por el investigador. Para ello se utilizará una estructura determinada en su elaboración en función de la naturaleza de la investigación en la que se encuadren (descriptivo, correlacional causal) y señalan las variables que intervienen en el trabajo de investigación. </a:t>
            </a:r>
            <a:endParaRPr lang="es-EC" sz="1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2951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B44603DE-1D03-477B-A520-3CEDA387B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BAB750D-1104-45CF-8464-3A901542E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0271" y="1457828"/>
            <a:ext cx="8911687" cy="128089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  <a:br>
              <a:rPr lang="es-ES" b="1" dirty="0">
                <a:solidFill>
                  <a:schemeClr val="accent6">
                    <a:lumMod val="50000"/>
                  </a:schemeClr>
                </a:solidFill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9FEB64-A81C-46F2-B007-5D0141684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2012" y="2806939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Presente los resultados obtenidos (en forma de tablas, figuras, esquemas, diagramas y/o cualquier otra forma que permita la mejor comprensión por parte de la audiencia) de la metodología empleada y que dan respuesta a los objetivos planteados. Presentándolos siguiendo el mismo orden en el que organizó la metodología.</a:t>
            </a:r>
            <a:endParaRPr lang="es-EC" sz="18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Al mismo tiempo que los presenta, realiza el análisis (de forma verbal o escrita), comparándolos con la literatura científica consultada y que sustenta el trabajo.</a:t>
            </a:r>
          </a:p>
          <a:p>
            <a:pPr marL="0" indent="0" algn="just">
              <a:buNone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Destaque en su presentación cuales son los resultados que de acuerdo a su criterio son los más relevantes de la investigación y que poseen más potencialidad de aplicación para su campo de investigación.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6517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4F2B1899-430D-43D3-A4C0-014C5BBD4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E220C43-7804-4F71-BC39-4CB84A404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7847" y="1672981"/>
            <a:ext cx="8911687" cy="128089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Metodología</a:t>
            </a:r>
            <a:br>
              <a:rPr lang="es-ES" b="1" dirty="0">
                <a:solidFill>
                  <a:schemeClr val="accent6">
                    <a:lumMod val="50000"/>
                  </a:schemeClr>
                </a:solidFill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4321AE-AF30-41C8-A7D2-823EA9869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7847" y="3429000"/>
            <a:ext cx="8915400" cy="3777622"/>
          </a:xfrm>
        </p:spPr>
        <p:txBody>
          <a:bodyPr/>
          <a:lstStyle/>
          <a:p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Describa aquí la metodología empleada para la investigación, de forma breve, coherente y racional, mostrando los procedimientos y técnicas que aplicó de manera ordenada y sistemática para la realización del estudio</a:t>
            </a:r>
            <a:endParaRPr lang="es-EC" sz="1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2155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0BDEE70-0C97-4185-82DC-061848EA8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DA772EE-4CFF-4199-B5D0-702CC9527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008" y="1444380"/>
            <a:ext cx="8911687" cy="128089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Conclusiones</a:t>
            </a:r>
            <a:br>
              <a:rPr lang="es-ES" b="1" dirty="0">
                <a:solidFill>
                  <a:schemeClr val="accent6">
                    <a:lumMod val="50000"/>
                  </a:schemeClr>
                </a:solidFill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55CA33-034B-4F7A-91E1-C45C86B13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3035" y="2940424"/>
            <a:ext cx="8915400" cy="3777622"/>
          </a:xfrm>
        </p:spPr>
        <p:txBody>
          <a:bodyPr/>
          <a:lstStyle/>
          <a:p>
            <a:pPr marL="457209" indent="-457209" algn="just">
              <a:buFont typeface="+mj-lt"/>
              <a:buAutoNum type="arabicPeriod"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Enliste las conclusiones de su investigación y que dan respuesta a los objetivos planteados</a:t>
            </a:r>
          </a:p>
          <a:p>
            <a:pPr marL="457209" indent="-457209" algn="just">
              <a:buFont typeface="+mj-lt"/>
              <a:buAutoNum type="arabicPeriod"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Las conclusiones no son para repetir las ideas, sino más bien, es una oportunidad para hacer énfasis en la idea o punto principal de la investigación.</a:t>
            </a:r>
          </a:p>
          <a:p>
            <a:pPr marL="457209" indent="-457209" algn="just">
              <a:buFont typeface="+mj-lt"/>
              <a:buAutoNum type="arabicPeriod"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Enfatice la importancia de lo que quiere comprobar</a:t>
            </a:r>
          </a:p>
          <a:p>
            <a:pPr marL="457209" indent="-457209" algn="just">
              <a:buFont typeface="+mj-lt"/>
              <a:buAutoNum type="arabicPeriod"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Retome el resultado más importante de forma concisa que dejó la idea principal</a:t>
            </a:r>
          </a:p>
          <a:p>
            <a:pPr marL="457209" indent="-457209" algn="just">
              <a:buFont typeface="+mj-lt"/>
              <a:buAutoNum type="arabicPeriod"/>
            </a:pPr>
            <a:r>
              <a:rPr lang="es-ES" sz="1800" dirty="0">
                <a:solidFill>
                  <a:schemeClr val="accent6">
                    <a:lumMod val="50000"/>
                  </a:schemeClr>
                </a:solidFill>
              </a:rPr>
              <a:t>motive a continuar pensando sobre el tema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0655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200AF474-689D-411B-A249-AE1C5C0AC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D2AE9D2-1A34-4118-959C-BE6274B8A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1220" y="2392399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8000" b="1" dirty="0">
                <a:solidFill>
                  <a:schemeClr val="accent6">
                    <a:lumMod val="50000"/>
                  </a:schemeClr>
                </a:solidFill>
              </a:rPr>
              <a:t>Muchas Gracias</a:t>
            </a:r>
            <a:br>
              <a:rPr lang="es-EC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AA6B43-05A5-4BD5-8E6E-3D597D8BB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935506"/>
            <a:ext cx="8915400" cy="649941"/>
          </a:xfrm>
        </p:spPr>
        <p:txBody>
          <a:bodyPr/>
          <a:lstStyle/>
          <a:p>
            <a:pPr marL="0" indent="0" algn="ctr">
              <a:buNone/>
            </a:pPr>
            <a:r>
              <a:rPr lang="es-ES" sz="3200" b="1" dirty="0">
                <a:solidFill>
                  <a:schemeClr val="accent6">
                    <a:lumMod val="50000"/>
                  </a:schemeClr>
                </a:solidFill>
              </a:rPr>
              <a:t>Nombres y apellidos del Expositor</a:t>
            </a:r>
            <a:endParaRPr lang="es-EC" sz="32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C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7DA0D49-6A81-45DC-9234-9B8D679C0200}"/>
              </a:ext>
            </a:extLst>
          </p:cNvPr>
          <p:cNvSpPr txBox="1"/>
          <p:nvPr/>
        </p:nvSpPr>
        <p:spPr>
          <a:xfrm>
            <a:off x="3640792" y="5109882"/>
            <a:ext cx="60982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Datos de Contacto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s-EC" dirty="0">
                <a:solidFill>
                  <a:schemeClr val="accent6">
                    <a:lumMod val="50000"/>
                  </a:schemeClr>
                </a:solidFill>
              </a:rPr>
              <a:t>Correo:</a:t>
            </a:r>
          </a:p>
          <a:p>
            <a:pPr marL="0" indent="0">
              <a:buNone/>
            </a:pPr>
            <a:r>
              <a:rPr lang="es-EC" dirty="0">
                <a:solidFill>
                  <a:schemeClr val="accent6">
                    <a:lumMod val="50000"/>
                  </a:schemeClr>
                </a:solidFill>
              </a:rPr>
              <a:t>Otro:</a:t>
            </a:r>
          </a:p>
        </p:txBody>
      </p:sp>
    </p:spTree>
    <p:extLst>
      <p:ext uri="{BB962C8B-B14F-4D97-AF65-F5344CB8AC3E}">
        <p14:creationId xmlns:p14="http://schemas.microsoft.com/office/powerpoint/2010/main" val="2278481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358</Words>
  <Application>Microsoft Office PowerPoint</Application>
  <PresentationFormat>Panorámica</PresentationFormat>
  <Paragraphs>25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Introducción</vt:lpstr>
      <vt:lpstr>Objetivo General </vt:lpstr>
      <vt:lpstr>Resultados </vt:lpstr>
      <vt:lpstr>Metodología </vt:lpstr>
      <vt:lpstr>Conclusiones </vt:lpstr>
      <vt:lpstr>Muchas Gracias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Realizar el diseño por favor</dc:title>
  <dc:creator>SANDRA DAZA</dc:creator>
  <cp:lastModifiedBy>SANDRA DAZA</cp:lastModifiedBy>
  <cp:revision>6</cp:revision>
  <dcterms:created xsi:type="dcterms:W3CDTF">2025-07-11T15:35:38Z</dcterms:created>
  <dcterms:modified xsi:type="dcterms:W3CDTF">2025-07-16T03:00:10Z</dcterms:modified>
</cp:coreProperties>
</file>